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3" r:id="rId15"/>
    <p:sldId id="274" r:id="rId16"/>
    <p:sldId id="275" r:id="rId17"/>
    <p:sldId id="276" r:id="rId18"/>
    <p:sldId id="269" r:id="rId19"/>
    <p:sldId id="270" r:id="rId20"/>
    <p:sldId id="271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79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9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98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5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4/22/2022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8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5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34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17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08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3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8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Full moon at forest">
            <a:extLst>
              <a:ext uri="{FF2B5EF4-FFF2-40B4-BE49-F238E27FC236}">
                <a16:creationId xmlns:a16="http://schemas.microsoft.com/office/drawing/2014/main" id="{F7357886-6E3A-BDB4-B59A-A202FF137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6" r="4661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2D405-79F1-4A84-885D-F6D55BD24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UTS BLOCKCHAIN</a:t>
            </a:r>
            <a:endParaRPr lang="en-ID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745D8-537D-48E2-BECC-EBD145B89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162357" cy="1576188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ABHISTA RIZKY PRATAMA WIBOWO</a:t>
            </a:r>
          </a:p>
          <a:p>
            <a:r>
              <a:rPr lang="en-US" dirty="0"/>
              <a:t>1103184108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5520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98B24-7428-41E4-B31F-109D5AE74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Sekarang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mencoba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</a:t>
            </a:r>
          </a:p>
          <a:p>
            <a:endParaRPr lang="en-ID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24A80C-145A-4ADA-9E55-FE00E3135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40" y="3334290"/>
            <a:ext cx="8351520" cy="30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menu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0B62C3-72A8-4CEC-8D12-8012F44752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0761" y="2939102"/>
            <a:ext cx="7185696" cy="34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pada value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Ether. 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receiveMoney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5AB046-6187-4141-84CF-FD5C5B423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74189" y="3016374"/>
            <a:ext cx="6294540" cy="36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0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 ether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dikirim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Ether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dikirim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lain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C51283-1E21-4E49-8257-34C324630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3955" y="3649436"/>
            <a:ext cx="4727303" cy="305380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72FC74-C530-460A-876F-5F903738F1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46535" y="3649436"/>
            <a:ext cx="5731510" cy="30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dipilih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ether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bertambah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9DEFC5-D2D2-4040-8417-A9F5D7E889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39" y="3267847"/>
            <a:ext cx="8892903" cy="33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35A8DF-97F0-4A68-96F9-8D588A78D4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7506" y="3637280"/>
            <a:ext cx="9275141" cy="30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menu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5B2A41-BD95-4973-9084-CC836FC0F1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2668" y="2977737"/>
            <a:ext cx="8270588" cy="36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58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menu “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WithdrawMoneyTo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mengirim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lain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dipilih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Akan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Ether pada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dahulu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817F5E-55CF-4CC5-A75B-592F3E48C9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6577" y="3637280"/>
            <a:ext cx="5903594" cy="30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2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lihat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dituju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bertambah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transaksi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6A08E5B-67C0-4AE3-833B-926BB39BC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7524" y="2913344"/>
            <a:ext cx="6114236" cy="339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4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Withdrawal Locking,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memerlukan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167791-206D-47EA-80F1-810C08CFDB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0092" y="3637280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4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 Remix pada browser dan buat file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Remix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SendMoneyExample.sol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6A7679-7101-4D49-9476-69CE7D1C46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07894" y="2826658"/>
            <a:ext cx="3514725" cy="390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3C8BE6-A643-497D-A161-5FAA6F77EF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02223" y="2887587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4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Ether pada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dahulu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B971A05-B8DE-4AC7-B691-9467F4E387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40" y="2861829"/>
            <a:ext cx="8631646" cy="36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lihat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dahulu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menetapkan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Withdrawal Locking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9D4461-25C1-4AA3-A321-7371987267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40" y="3195060"/>
            <a:ext cx="8614678" cy="35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6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1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berlalu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bertambah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A66E21-165C-4BAD-B776-39064BBF1A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411" y="2964860"/>
            <a:ext cx="6489011" cy="34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25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 Remix pada browser dan buat file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Remix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SharedWallet.sol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F8EBB4-4E53-4D11-828A-000327A07B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42500" y="2898615"/>
            <a:ext cx="4691786" cy="39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69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file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D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62B5432-DA14-47AF-9E3C-B63366D79A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39" y="2879205"/>
            <a:ext cx="8486503" cy="36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6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bertujuan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HANYA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pemilik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Wallet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Withdraw</a:t>
            </a:r>
          </a:p>
          <a:p>
            <a:endParaRPr lang="en-ID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A46F6E-EF03-446C-B889-C6BBEC3CD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55" y="3635062"/>
            <a:ext cx="73948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2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Kembali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Re-useable Smart Contract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diperlukan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OpenZeppelin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0591B9-9918-4CCD-9A30-D655354183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2570" y="3637280"/>
            <a:ext cx="5652499" cy="30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90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2197258-1DB8-4DD2-A654-DDA7EA3484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39" y="3301269"/>
            <a:ext cx="8885135" cy="33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93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pengeluaran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berkali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60897D-FA40-483B-A513-A5F02F09E4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4718" y="3267847"/>
            <a:ext cx="6936196" cy="34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1E4C-ADE0-4D8D-AF7F-E3EC6165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C187-F2C0-46FA-BDCA-72F6E14FD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file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15EF1C-4C8C-4831-8732-4EA4EFBA0B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0072" y="2960733"/>
            <a:ext cx="7699013" cy="36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2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buat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dibaca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dimengerti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mengubah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buat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77DABC-5CAB-4BBE-888F-E58E00C9B1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39" y="3637280"/>
            <a:ext cx="8563163" cy="30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9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Allowance</a:t>
            </a:r>
          </a:p>
          <a:p>
            <a:endParaRPr lang="en-ID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564986A-DA28-4D9D-81FB-8C4ED400D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20829" y="2912392"/>
            <a:ext cx="7251041" cy="3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8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 kita akan menambahkan </a:t>
            </a:r>
            <a:r>
              <a:rPr lang="en-ID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 </a:t>
            </a:r>
            <a:r>
              <a:rPr lang="en-ID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pada struktur code milik SharedWallet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7D568D2-E496-4409-8908-89F5FC52D6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0732" y="2890525"/>
            <a:ext cx="6631027" cy="3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19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SafeMath</a:t>
            </a:r>
            <a:r>
              <a:rPr lang="en-ID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Library Safeguard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buat.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6211C2-E5F5-4D06-B2D5-760ADFD687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12645" y="3260862"/>
            <a:ext cx="8578166" cy="34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87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kepemilikan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967722-4C54-4EA9-90A3-108554C87E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0522" y="3429000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4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: SHARED WALLET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terpisah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menyambungkan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6041FA2-AC02-4312-95C8-DC8D0AD772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67388" y="3637280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20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 Remix pada browser dan buat file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Remix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ItemManager.sol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E41FE0-1728-4A98-B616-17457F9CE6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9999" y="2904805"/>
            <a:ext cx="3220309" cy="39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3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file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1D2227-7B84-4A9B-9FB1-C3C10F9BA8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09518" y="2920217"/>
            <a:ext cx="4317184" cy="33119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1DDDE6-1223-481B-BE8B-F733E60DEB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5300" y="2784166"/>
            <a:ext cx="4897638" cy="34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14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mengirim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Buat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Item.sol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A49DA9-94FA-411E-861C-F700BCF10E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7469" y="3637280"/>
            <a:ext cx="3989230" cy="312312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C4D3D1-11A0-4FD1-AD15-F74CF4FBCD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8884" y="3637280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54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ItemManager.sol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Item.sol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ItemManager.sol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E668A5-95C4-43B2-A04B-6877505C5E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5412" y="3602455"/>
            <a:ext cx="4330931" cy="288611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6E6C483-972A-434E-9622-5D704C20D7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602454"/>
            <a:ext cx="4909639" cy="300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1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Compile code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ditulis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auto compile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ID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F80BA6-034C-4267-84C0-DEF2A0C1EE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39" y="3322815"/>
            <a:ext cx="9023531" cy="32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buat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Ownable.sol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435F3D-2E1E-4B88-A0C0-E6E748F2D4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2531" y="3267847"/>
            <a:ext cx="742324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47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merubah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pada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ItemManager.sol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Ownable.sol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ItemManager.sol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44BE6F-8AEC-44AB-92C1-48EF02353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490" y="3267847"/>
            <a:ext cx="5731510" cy="32207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29897A-1D40-46E3-9BC1-DCFB01022C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4764" y="3267847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71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Install Truffle,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install Truffle</a:t>
            </a:r>
          </a:p>
          <a:p>
            <a:endParaRPr lang="en-ID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539747D-1BFE-4D08-A133-5C3563E0B8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9301" y="3008812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unbox pada React,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Unbox React</a:t>
            </a:r>
          </a:p>
          <a:p>
            <a:endParaRPr lang="en-ID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396951-1E0D-4797-853B-BB090E25E4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0250" y="3637280"/>
            <a:ext cx="5489121" cy="28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9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Contract,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Visual Studio Code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folder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buat dan unbox react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D26ED1-413D-4176-8974-58956B3F9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8673" y="3267847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29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merubah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folder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hapus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SimpleStorage.sol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Contract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buat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177219-52B7-4BB0-A708-011BEAF3C6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0798" y="3757840"/>
            <a:ext cx="5436533" cy="2962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A11FC0-E733-4E9E-AC69-FEFB61D1A1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99395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7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mengedit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pada file Migration dan juga pada file truffle-config.js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A00DB4-955C-472C-81D1-542ACA7298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490" y="3460152"/>
            <a:ext cx="5731510" cy="32207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520F01-EAAC-42A5-BF3F-63E4B39192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5525" y="3460152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9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kembali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Windows PowerShell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migrate</a:t>
            </a:r>
          </a:p>
          <a:p>
            <a:endParaRPr lang="en-ID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DFA8BC0-3983-440D-A176-4985C01027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903" y="3294970"/>
            <a:ext cx="5159012" cy="335257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3EEBA30-BA3C-46F5-BF92-85DA26EA17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71845" y="3294969"/>
            <a:ext cx="5978252" cy="33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33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mengedit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HTML, edit pada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App.js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59CC17-7413-4A19-9B33-04E33BD071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490" y="3429000"/>
            <a:ext cx="5731510" cy="32207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F34AD0-22D1-4B4E-9D51-2E560A2DFE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5525" y="3460152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2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FBB287B-F7AD-4170-AE87-43387B0517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39770" y="2527668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5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Compile,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hijau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VM</a:t>
            </a:r>
          </a:p>
          <a:p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503E2F-7889-498F-8B80-69458AB052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39" y="3310115"/>
            <a:ext cx="9313817" cy="31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92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Windows PowerShell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folder Client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jalankan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compile</a:t>
            </a:r>
          </a:p>
          <a:p>
            <a:endParaRPr lang="en-ID" dirty="0"/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CF7F0B8-8B11-4E05-914F-BAF1753E7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490" y="3429000"/>
            <a:ext cx="5731510" cy="322072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6AFD49A-1C81-4724-BA57-2BA1EC0291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5525" y="3429000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31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hubungkan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Metamask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3F82D2B-3AC1-45A6-A868-11CA81C18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490" y="2938149"/>
            <a:ext cx="5731510" cy="322262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ADEAE2-69DF-439E-A6B6-EEDAE1A297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5525" y="2940054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 Account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Metamask</a:t>
            </a:r>
            <a:endParaRPr lang="en-ID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B5CFFE-E739-45AC-AFFF-2F7E78739B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710" y="2990617"/>
            <a:ext cx="5731510" cy="322072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DC2A48F-A6C5-4534-9A1F-8ED104D959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087230"/>
            <a:ext cx="573151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52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item pada Web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Metamask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B854BF-5AF1-4196-886E-494B558E91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593" y="3085676"/>
            <a:ext cx="5731510" cy="322072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EAD19B-1D7D-49BC-ADC2-B5F38BC4EC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085676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1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item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terbayar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App.js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8EE294-CA4A-40AA-A506-AA46B73B5A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245" y="3429000"/>
            <a:ext cx="5731510" cy="32302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D12BCC-894C-4E2B-A3B6-7B0993FB46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42154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6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App.js</a:t>
            </a:r>
          </a:p>
          <a:p>
            <a:endParaRPr lang="en-ID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E709AE-50DF-4BFF-A97B-7157597F3C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9092" y="3195060"/>
            <a:ext cx="5731510" cy="322072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37F0B2-101A-4AE6-AF93-3AE8F3073A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195060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01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unit,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hapus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test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buat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ItemManager.test.js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8D83127-EB54-4190-A5B9-617BDDCA1B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0587" y="3242231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61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unit</a:t>
            </a:r>
          </a:p>
          <a:p>
            <a:endParaRPr lang="en-ID" dirty="0"/>
          </a:p>
        </p:txBody>
      </p:sp>
      <p:pic>
        <p:nvPicPr>
          <p:cNvPr id="4" name="Picture 3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2D21B38B-A71D-430C-A48E-6A5AFA3F6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40" y="2815630"/>
            <a:ext cx="8770570" cy="37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67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: SUPPLY CHAIN PROJECT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keluar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0762A4A-8A45-4B18-9932-93E2A16445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01189" y="2908181"/>
            <a:ext cx="9616754" cy="37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4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7C42-750B-4AF4-B3FB-42F59860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SEKIAN DAN TERIMA KASIH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92CA7-A4FF-4E17-9EF6-EAA4692F3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ABHISTA RIZKY PRATAMA WIBOWO (1103184108)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4576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tulisan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8C2179-41A9-486E-8AA5-4E9DB3C3C7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39" y="2894535"/>
            <a:ext cx="8907417" cy="36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4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contract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721708-B362-4FB3-B2EA-E50248C4A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40" y="3195060"/>
            <a:ext cx="8530046" cy="349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Sekarang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mengirim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 Contract,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pada Value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ether</a:t>
            </a: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09347B-8F53-4536-B5C4-E0C6D1E637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83388" y="2921726"/>
            <a:ext cx="573151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8DF-07C2-45B5-B699-55D0516A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: DEPOSIT/WITHDRAW ETHER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C61B-EF80-4445-AE07-A94BB1A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receiveMoney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mengirim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Ether. Lalu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balanceReceived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Ether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dikirim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18C92B-65DF-477A-B545-5C19B1100B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239" y="3267846"/>
            <a:ext cx="8080103" cy="342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9206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61731"/>
      </a:dk2>
      <a:lt2>
        <a:srgbClr val="F0F3F2"/>
      </a:lt2>
      <a:accent1>
        <a:srgbClr val="C34D7A"/>
      </a:accent1>
      <a:accent2>
        <a:srgbClr val="B13B9A"/>
      </a:accent2>
      <a:accent3>
        <a:srgbClr val="A94DC3"/>
      </a:accent3>
      <a:accent4>
        <a:srgbClr val="663BB1"/>
      </a:accent4>
      <a:accent5>
        <a:srgbClr val="4D53C3"/>
      </a:accent5>
      <a:accent6>
        <a:srgbClr val="3B72B1"/>
      </a:accent6>
      <a:hlink>
        <a:srgbClr val="6256C6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1371</Words>
  <Application>Microsoft Office PowerPoint</Application>
  <PresentationFormat>Widescreen</PresentationFormat>
  <Paragraphs>118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Meiryo</vt:lpstr>
      <vt:lpstr>Arial</vt:lpstr>
      <vt:lpstr>Calibri</vt:lpstr>
      <vt:lpstr>Corbel</vt:lpstr>
      <vt:lpstr>SketchLinesVTI</vt:lpstr>
      <vt:lpstr>UTS BLOCKCHAIN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1 : DEPOSIT/WITHDRAW ETHER</vt:lpstr>
      <vt:lpstr>LAB 2 : SHARED WALLET</vt:lpstr>
      <vt:lpstr>LAB 2 : SHARED WALLET</vt:lpstr>
      <vt:lpstr>LAB 2 : SHARED WALLET</vt:lpstr>
      <vt:lpstr>LAB 2 : SHARED WALLET</vt:lpstr>
      <vt:lpstr>LAB 2 : SHARED WALLET</vt:lpstr>
      <vt:lpstr>LAB 2 : SHARED WALLET</vt:lpstr>
      <vt:lpstr>LAB 2 : SHARED WALLET</vt:lpstr>
      <vt:lpstr>LAB 2 : SHARED WALLET</vt:lpstr>
      <vt:lpstr>LAB 2 : SHARED WALLET</vt:lpstr>
      <vt:lpstr>LAB 2 : SHARED WALLET</vt:lpstr>
      <vt:lpstr>LAB 2 : SHARED WALLET</vt:lpstr>
      <vt:lpstr>LAB 2 : SHARED WALLET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LAB 3 : SUPPLY CHAIN PROJECT</vt:lpstr>
      <vt:lpstr>SEKIAN DAN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UTS BLOCKCHAIN</dc:title>
  <dc:creator>ABHISTA RIZKY PRATAMA WIBOWO</dc:creator>
  <cp:lastModifiedBy>ABHISTA RIZKY PRATAMA WIBOWO</cp:lastModifiedBy>
  <cp:revision>1</cp:revision>
  <dcterms:created xsi:type="dcterms:W3CDTF">2022-04-21T20:59:01Z</dcterms:created>
  <dcterms:modified xsi:type="dcterms:W3CDTF">2022-04-21T21:38:44Z</dcterms:modified>
</cp:coreProperties>
</file>